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Roboto Slab"/>
      <p:regular r:id="rId15"/>
      <p:bold r:id="rId16"/>
    </p:embeddedFont>
    <p:embeddedFont>
      <p:font typeface="Roboto Medium"/>
      <p:regular r:id="rId17"/>
      <p:bold r:id="rId18"/>
      <p:italic r:id="rId19"/>
      <p:boldItalic r:id="rId20"/>
    </p:embeddedFont>
    <p:embeddedFont>
      <p:font typeface="Roboto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Medium-boldItalic.fntdata"/><Relationship Id="rId11" Type="http://schemas.openxmlformats.org/officeDocument/2006/relationships/slide" Target="slides/slide6.xml"/><Relationship Id="rId22" Type="http://schemas.openxmlformats.org/officeDocument/2006/relationships/font" Target="fonts/Roboto-bold.fntdata"/><Relationship Id="rId10" Type="http://schemas.openxmlformats.org/officeDocument/2006/relationships/slide" Target="slides/slide5.xml"/><Relationship Id="rId21" Type="http://schemas.openxmlformats.org/officeDocument/2006/relationships/font" Target="fonts/Roboto-regular.fntdata"/><Relationship Id="rId13" Type="http://schemas.openxmlformats.org/officeDocument/2006/relationships/slide" Target="slides/slide8.xml"/><Relationship Id="rId24" Type="http://schemas.openxmlformats.org/officeDocument/2006/relationships/font" Target="fonts/Roboto-boldItalic.fntdata"/><Relationship Id="rId12" Type="http://schemas.openxmlformats.org/officeDocument/2006/relationships/slide" Target="slides/slide7.xml"/><Relationship Id="rId23" Type="http://schemas.openxmlformats.org/officeDocument/2006/relationships/font" Target="fonts/Robot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Slab-regular.fntdata"/><Relationship Id="rId14" Type="http://schemas.openxmlformats.org/officeDocument/2006/relationships/slide" Target="slides/slide9.xml"/><Relationship Id="rId17" Type="http://schemas.openxmlformats.org/officeDocument/2006/relationships/font" Target="fonts/RobotoMedium-regular.fntdata"/><Relationship Id="rId16" Type="http://schemas.openxmlformats.org/officeDocument/2006/relationships/font" Target="fonts/RobotoSlab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obotoMedium-italic.fntdata"/><Relationship Id="rId6" Type="http://schemas.openxmlformats.org/officeDocument/2006/relationships/slide" Target="slides/slide1.xml"/><Relationship Id="rId18" Type="http://schemas.openxmlformats.org/officeDocument/2006/relationships/font" Target="fonts/RobotoMedium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303aba7608a_0_1042:notes"/>
          <p:cNvSpPr/>
          <p:nvPr>
            <p:ph idx="2" type="sldImg"/>
          </p:nvPr>
        </p:nvSpPr>
        <p:spPr>
          <a:xfrm>
            <a:off x="343070" y="428572"/>
            <a:ext cx="2742900" cy="115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3" name="Google Shape;53;g303aba7608a_0_1042:notes"/>
          <p:cNvSpPr txBox="1"/>
          <p:nvPr>
            <p:ph idx="1" type="body"/>
          </p:nvPr>
        </p:nvSpPr>
        <p:spPr>
          <a:xfrm>
            <a:off x="342900" y="1650002"/>
            <a:ext cx="2743200" cy="13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20950" lIns="41900" spcFirstLastPara="1" rIns="41900" wrap="square" tIns="20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r>
              <a:t/>
            </a:r>
            <a:endParaRPr/>
          </a:p>
        </p:txBody>
      </p:sp>
      <p:sp>
        <p:nvSpPr>
          <p:cNvPr id="54" name="Google Shape;54;g303aba7608a_0_1042:notes"/>
          <p:cNvSpPr txBox="1"/>
          <p:nvPr>
            <p:ph idx="12" type="sldNum"/>
          </p:nvPr>
        </p:nvSpPr>
        <p:spPr>
          <a:xfrm>
            <a:off x="1942306" y="3256551"/>
            <a:ext cx="1485900" cy="171900"/>
          </a:xfrm>
          <a:prstGeom prst="rect">
            <a:avLst/>
          </a:prstGeom>
          <a:noFill/>
          <a:ln>
            <a:noFill/>
          </a:ln>
        </p:spPr>
        <p:txBody>
          <a:bodyPr anchorCtr="0" anchor="b" bIns="20950" lIns="41900" spcFirstLastPara="1" rIns="41900" wrap="square" tIns="209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fld id="{00000000-1234-1234-1234-123412341234}" type="slidenum">
              <a:rPr lang="en" sz="600"/>
              <a:t>‹#›</a:t>
            </a:fld>
            <a:endParaRPr sz="6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03aba7608a_0_1205:notes"/>
          <p:cNvSpPr/>
          <p:nvPr>
            <p:ph idx="2" type="sldImg"/>
          </p:nvPr>
        </p:nvSpPr>
        <p:spPr>
          <a:xfrm>
            <a:off x="343070" y="428572"/>
            <a:ext cx="2742900" cy="115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Google Shape;70;g303aba7608a_0_1205:notes"/>
          <p:cNvSpPr txBox="1"/>
          <p:nvPr>
            <p:ph idx="1" type="body"/>
          </p:nvPr>
        </p:nvSpPr>
        <p:spPr>
          <a:xfrm>
            <a:off x="342900" y="1650002"/>
            <a:ext cx="2743200" cy="13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20950" lIns="41900" spcFirstLastPara="1" rIns="41900" wrap="square" tIns="20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r>
              <a:t/>
            </a:r>
            <a:endParaRPr/>
          </a:p>
        </p:txBody>
      </p:sp>
      <p:sp>
        <p:nvSpPr>
          <p:cNvPr id="71" name="Google Shape;71;g303aba7608a_0_1205:notes"/>
          <p:cNvSpPr txBox="1"/>
          <p:nvPr>
            <p:ph idx="12" type="sldNum"/>
          </p:nvPr>
        </p:nvSpPr>
        <p:spPr>
          <a:xfrm>
            <a:off x="1942306" y="3256551"/>
            <a:ext cx="1485900" cy="171900"/>
          </a:xfrm>
          <a:prstGeom prst="rect">
            <a:avLst/>
          </a:prstGeom>
          <a:noFill/>
          <a:ln>
            <a:noFill/>
          </a:ln>
        </p:spPr>
        <p:txBody>
          <a:bodyPr anchorCtr="0" anchor="b" bIns="20950" lIns="41900" spcFirstLastPara="1" rIns="41900" wrap="square" tIns="209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fld id="{00000000-1234-1234-1234-123412341234}" type="slidenum">
              <a:rPr lang="en" sz="600"/>
              <a:t>‹#›</a:t>
            </a:fld>
            <a:endParaRPr sz="6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03aba7608a_0_1856:notes"/>
          <p:cNvSpPr/>
          <p:nvPr>
            <p:ph idx="2" type="sldImg"/>
          </p:nvPr>
        </p:nvSpPr>
        <p:spPr>
          <a:xfrm>
            <a:off x="343070" y="428572"/>
            <a:ext cx="2742900" cy="115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9" name="Google Shape;119;g303aba7608a_0_1856:notes"/>
          <p:cNvSpPr txBox="1"/>
          <p:nvPr>
            <p:ph idx="1" type="body"/>
          </p:nvPr>
        </p:nvSpPr>
        <p:spPr>
          <a:xfrm>
            <a:off x="342900" y="1650002"/>
            <a:ext cx="2743200" cy="13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20950" lIns="41900" spcFirstLastPara="1" rIns="41900" wrap="square" tIns="20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r>
              <a:t/>
            </a:r>
            <a:endParaRPr/>
          </a:p>
        </p:txBody>
      </p:sp>
      <p:sp>
        <p:nvSpPr>
          <p:cNvPr id="120" name="Google Shape;120;g303aba7608a_0_1856:notes"/>
          <p:cNvSpPr txBox="1"/>
          <p:nvPr>
            <p:ph idx="12" type="sldNum"/>
          </p:nvPr>
        </p:nvSpPr>
        <p:spPr>
          <a:xfrm>
            <a:off x="1942306" y="3256551"/>
            <a:ext cx="1485900" cy="171900"/>
          </a:xfrm>
          <a:prstGeom prst="rect">
            <a:avLst/>
          </a:prstGeom>
          <a:noFill/>
          <a:ln>
            <a:noFill/>
          </a:ln>
        </p:spPr>
        <p:txBody>
          <a:bodyPr anchorCtr="0" anchor="b" bIns="20950" lIns="41900" spcFirstLastPara="1" rIns="41900" wrap="square" tIns="209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fld id="{00000000-1234-1234-1234-123412341234}" type="slidenum">
              <a:rPr lang="en" sz="600"/>
              <a:t>‹#›</a:t>
            </a:fld>
            <a:endParaRPr sz="6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4057eb252a_0_8:notes"/>
          <p:cNvSpPr/>
          <p:nvPr>
            <p:ph idx="2" type="sldImg"/>
          </p:nvPr>
        </p:nvSpPr>
        <p:spPr>
          <a:xfrm>
            <a:off x="343070" y="428572"/>
            <a:ext cx="2742900" cy="115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5" name="Google Shape;135;g34057eb252a_0_8:notes"/>
          <p:cNvSpPr txBox="1"/>
          <p:nvPr>
            <p:ph idx="1" type="body"/>
          </p:nvPr>
        </p:nvSpPr>
        <p:spPr>
          <a:xfrm>
            <a:off x="342900" y="1650002"/>
            <a:ext cx="2743200" cy="13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20950" lIns="41900" spcFirstLastPara="1" rIns="41900" wrap="square" tIns="20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r>
              <a:t/>
            </a:r>
            <a:endParaRPr/>
          </a:p>
        </p:txBody>
      </p:sp>
      <p:sp>
        <p:nvSpPr>
          <p:cNvPr id="136" name="Google Shape;136;g34057eb252a_0_8:notes"/>
          <p:cNvSpPr txBox="1"/>
          <p:nvPr>
            <p:ph idx="12" type="sldNum"/>
          </p:nvPr>
        </p:nvSpPr>
        <p:spPr>
          <a:xfrm>
            <a:off x="1942306" y="3256551"/>
            <a:ext cx="1485900" cy="171900"/>
          </a:xfrm>
          <a:prstGeom prst="rect">
            <a:avLst/>
          </a:prstGeom>
          <a:noFill/>
          <a:ln>
            <a:noFill/>
          </a:ln>
        </p:spPr>
        <p:txBody>
          <a:bodyPr anchorCtr="0" anchor="b" bIns="20950" lIns="41900" spcFirstLastPara="1" rIns="41900" wrap="square" tIns="209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fld id="{00000000-1234-1234-1234-123412341234}" type="slidenum">
              <a:rPr lang="en" sz="600"/>
              <a:t>‹#›</a:t>
            </a:fld>
            <a:endParaRPr sz="6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4057eb252a_0_39:notes"/>
          <p:cNvSpPr/>
          <p:nvPr>
            <p:ph idx="2" type="sldImg"/>
          </p:nvPr>
        </p:nvSpPr>
        <p:spPr>
          <a:xfrm>
            <a:off x="343070" y="428572"/>
            <a:ext cx="2742900" cy="115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0" name="Google Shape;150;g34057eb252a_0_39:notes"/>
          <p:cNvSpPr txBox="1"/>
          <p:nvPr>
            <p:ph idx="1" type="body"/>
          </p:nvPr>
        </p:nvSpPr>
        <p:spPr>
          <a:xfrm>
            <a:off x="342900" y="1650002"/>
            <a:ext cx="2743200" cy="13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20950" lIns="41900" spcFirstLastPara="1" rIns="41900" wrap="square" tIns="20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r>
              <a:t/>
            </a:r>
            <a:endParaRPr/>
          </a:p>
        </p:txBody>
      </p:sp>
      <p:sp>
        <p:nvSpPr>
          <p:cNvPr id="151" name="Google Shape;151;g34057eb252a_0_39:notes"/>
          <p:cNvSpPr txBox="1"/>
          <p:nvPr>
            <p:ph idx="12" type="sldNum"/>
          </p:nvPr>
        </p:nvSpPr>
        <p:spPr>
          <a:xfrm>
            <a:off x="1942306" y="3256551"/>
            <a:ext cx="1485900" cy="171900"/>
          </a:xfrm>
          <a:prstGeom prst="rect">
            <a:avLst/>
          </a:prstGeom>
          <a:noFill/>
          <a:ln>
            <a:noFill/>
          </a:ln>
        </p:spPr>
        <p:txBody>
          <a:bodyPr anchorCtr="0" anchor="b" bIns="20950" lIns="41900" spcFirstLastPara="1" rIns="41900" wrap="square" tIns="209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fld id="{00000000-1234-1234-1234-123412341234}" type="slidenum">
              <a:rPr lang="en" sz="600"/>
              <a:t>‹#›</a:t>
            </a:fld>
            <a:endParaRPr sz="6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03aba7608a_0_1662:notes"/>
          <p:cNvSpPr/>
          <p:nvPr>
            <p:ph idx="2" type="sldImg"/>
          </p:nvPr>
        </p:nvSpPr>
        <p:spPr>
          <a:xfrm>
            <a:off x="343070" y="428572"/>
            <a:ext cx="2742900" cy="115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0" name="Google Shape;170;g303aba7608a_0_1662:notes"/>
          <p:cNvSpPr txBox="1"/>
          <p:nvPr>
            <p:ph idx="1" type="body"/>
          </p:nvPr>
        </p:nvSpPr>
        <p:spPr>
          <a:xfrm>
            <a:off x="342900" y="1650002"/>
            <a:ext cx="2743200" cy="13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20950" lIns="41900" spcFirstLastPara="1" rIns="41900" wrap="square" tIns="20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r>
              <a:t/>
            </a:r>
            <a:endParaRPr/>
          </a:p>
        </p:txBody>
      </p:sp>
      <p:sp>
        <p:nvSpPr>
          <p:cNvPr id="171" name="Google Shape;171;g303aba7608a_0_1662:notes"/>
          <p:cNvSpPr txBox="1"/>
          <p:nvPr>
            <p:ph idx="12" type="sldNum"/>
          </p:nvPr>
        </p:nvSpPr>
        <p:spPr>
          <a:xfrm>
            <a:off x="1942306" y="3256551"/>
            <a:ext cx="1485900" cy="171900"/>
          </a:xfrm>
          <a:prstGeom prst="rect">
            <a:avLst/>
          </a:prstGeom>
          <a:noFill/>
          <a:ln>
            <a:noFill/>
          </a:ln>
        </p:spPr>
        <p:txBody>
          <a:bodyPr anchorCtr="0" anchor="b" bIns="20950" lIns="41900" spcFirstLastPara="1" rIns="41900" wrap="square" tIns="209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fld id="{00000000-1234-1234-1234-123412341234}" type="slidenum">
              <a:rPr lang="en" sz="600"/>
              <a:t>‹#›</a:t>
            </a:fld>
            <a:endParaRPr sz="6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34057eb252a_0_59:notes"/>
          <p:cNvSpPr/>
          <p:nvPr>
            <p:ph idx="2" type="sldImg"/>
          </p:nvPr>
        </p:nvSpPr>
        <p:spPr>
          <a:xfrm>
            <a:off x="343070" y="428572"/>
            <a:ext cx="2742900" cy="115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9" name="Google Shape;199;g34057eb252a_0_59:notes"/>
          <p:cNvSpPr txBox="1"/>
          <p:nvPr>
            <p:ph idx="1" type="body"/>
          </p:nvPr>
        </p:nvSpPr>
        <p:spPr>
          <a:xfrm>
            <a:off x="342900" y="1650002"/>
            <a:ext cx="2743200" cy="13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20950" lIns="41900" spcFirstLastPara="1" rIns="41900" wrap="square" tIns="20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r>
              <a:t/>
            </a:r>
            <a:endParaRPr/>
          </a:p>
        </p:txBody>
      </p:sp>
      <p:sp>
        <p:nvSpPr>
          <p:cNvPr id="200" name="Google Shape;200;g34057eb252a_0_59:notes"/>
          <p:cNvSpPr txBox="1"/>
          <p:nvPr>
            <p:ph idx="12" type="sldNum"/>
          </p:nvPr>
        </p:nvSpPr>
        <p:spPr>
          <a:xfrm>
            <a:off x="1942306" y="3256551"/>
            <a:ext cx="1485900" cy="171900"/>
          </a:xfrm>
          <a:prstGeom prst="rect">
            <a:avLst/>
          </a:prstGeom>
          <a:noFill/>
          <a:ln>
            <a:noFill/>
          </a:ln>
        </p:spPr>
        <p:txBody>
          <a:bodyPr anchorCtr="0" anchor="b" bIns="20950" lIns="41900" spcFirstLastPara="1" rIns="41900" wrap="square" tIns="209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fld id="{00000000-1234-1234-1234-123412341234}" type="slidenum">
              <a:rPr lang="en" sz="600"/>
              <a:t>‹#›</a:t>
            </a:fld>
            <a:endParaRPr sz="6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303aba7608a_0_1801:notes"/>
          <p:cNvSpPr/>
          <p:nvPr>
            <p:ph idx="2" type="sldImg"/>
          </p:nvPr>
        </p:nvSpPr>
        <p:spPr>
          <a:xfrm>
            <a:off x="343070" y="428572"/>
            <a:ext cx="2742900" cy="115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5" name="Google Shape;215;g303aba7608a_0_1801:notes"/>
          <p:cNvSpPr txBox="1"/>
          <p:nvPr>
            <p:ph idx="1" type="body"/>
          </p:nvPr>
        </p:nvSpPr>
        <p:spPr>
          <a:xfrm>
            <a:off x="342900" y="1650002"/>
            <a:ext cx="2743200" cy="13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20950" lIns="41900" spcFirstLastPara="1" rIns="41900" wrap="square" tIns="20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r>
              <a:t/>
            </a:r>
            <a:endParaRPr/>
          </a:p>
        </p:txBody>
      </p:sp>
      <p:sp>
        <p:nvSpPr>
          <p:cNvPr id="216" name="Google Shape;216;g303aba7608a_0_1801:notes"/>
          <p:cNvSpPr txBox="1"/>
          <p:nvPr>
            <p:ph idx="12" type="sldNum"/>
          </p:nvPr>
        </p:nvSpPr>
        <p:spPr>
          <a:xfrm>
            <a:off x="1942306" y="3256551"/>
            <a:ext cx="1485900" cy="171900"/>
          </a:xfrm>
          <a:prstGeom prst="rect">
            <a:avLst/>
          </a:prstGeom>
          <a:noFill/>
          <a:ln>
            <a:noFill/>
          </a:ln>
        </p:spPr>
        <p:txBody>
          <a:bodyPr anchorCtr="0" anchor="b" bIns="20950" lIns="41900" spcFirstLastPara="1" rIns="41900" wrap="square" tIns="209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fld id="{00000000-1234-1234-1234-123412341234}" type="slidenum">
              <a:rPr lang="en" sz="600"/>
              <a:t>‹#›</a:t>
            </a:fld>
            <a:endParaRPr sz="6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303aba7608a_0_1732:notes"/>
          <p:cNvSpPr/>
          <p:nvPr>
            <p:ph idx="2" type="sldImg"/>
          </p:nvPr>
        </p:nvSpPr>
        <p:spPr>
          <a:xfrm>
            <a:off x="343070" y="428572"/>
            <a:ext cx="2742900" cy="115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6" name="Google Shape;256;g303aba7608a_0_1732:notes"/>
          <p:cNvSpPr txBox="1"/>
          <p:nvPr>
            <p:ph idx="1" type="body"/>
          </p:nvPr>
        </p:nvSpPr>
        <p:spPr>
          <a:xfrm>
            <a:off x="342900" y="1650002"/>
            <a:ext cx="2743200" cy="13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20950" lIns="41900" spcFirstLastPara="1" rIns="41900" wrap="square" tIns="20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r>
              <a:t/>
            </a:r>
            <a:endParaRPr/>
          </a:p>
        </p:txBody>
      </p:sp>
      <p:sp>
        <p:nvSpPr>
          <p:cNvPr id="257" name="Google Shape;257;g303aba7608a_0_1732:notes"/>
          <p:cNvSpPr txBox="1"/>
          <p:nvPr>
            <p:ph idx="12" type="sldNum"/>
          </p:nvPr>
        </p:nvSpPr>
        <p:spPr>
          <a:xfrm>
            <a:off x="1942306" y="3256551"/>
            <a:ext cx="1485900" cy="171900"/>
          </a:xfrm>
          <a:prstGeom prst="rect">
            <a:avLst/>
          </a:prstGeom>
          <a:noFill/>
          <a:ln>
            <a:noFill/>
          </a:ln>
        </p:spPr>
        <p:txBody>
          <a:bodyPr anchorCtr="0" anchor="b" bIns="20950" lIns="41900" spcFirstLastPara="1" rIns="41900" wrap="square" tIns="209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fld id="{00000000-1234-1234-1234-123412341234}" type="slidenum">
              <a:rPr lang="en" sz="600"/>
              <a:t>‹#›</a:t>
            </a:fld>
            <a:endParaRPr sz="600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FAULT">
  <p:cSld name="DEFAULT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6.png"/><Relationship Id="rId10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9" Type="http://schemas.openxmlformats.org/officeDocument/2006/relationships/image" Target="../media/image8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7.png"/><Relationship Id="rId8" Type="http://schemas.openxmlformats.org/officeDocument/2006/relationships/image" Target="../media/image1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5.png"/><Relationship Id="rId4" Type="http://schemas.openxmlformats.org/officeDocument/2006/relationships/image" Target="../media/image2.png"/><Relationship Id="rId5" Type="http://schemas.openxmlformats.org/officeDocument/2006/relationships/image" Target="../media/image13.png"/><Relationship Id="rId6" Type="http://schemas.openxmlformats.org/officeDocument/2006/relationships/image" Target="../media/image4.png"/><Relationship Id="rId7" Type="http://schemas.openxmlformats.org/officeDocument/2006/relationships/image" Target="../media/image14.png"/><Relationship Id="rId8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5.png"/><Relationship Id="rId4" Type="http://schemas.openxmlformats.org/officeDocument/2006/relationships/image" Target="../media/image2.png"/><Relationship Id="rId5" Type="http://schemas.openxmlformats.org/officeDocument/2006/relationships/image" Target="../media/image13.png"/><Relationship Id="rId6" Type="http://schemas.openxmlformats.org/officeDocument/2006/relationships/image" Target="../media/image4.png"/><Relationship Id="rId7" Type="http://schemas.openxmlformats.org/officeDocument/2006/relationships/image" Target="../media/image14.png"/><Relationship Id="rId8" Type="http://schemas.openxmlformats.org/officeDocument/2006/relationships/image" Target="../media/image1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5.png"/><Relationship Id="rId4" Type="http://schemas.openxmlformats.org/officeDocument/2006/relationships/image" Target="../media/image2.png"/><Relationship Id="rId5" Type="http://schemas.openxmlformats.org/officeDocument/2006/relationships/image" Target="../media/image13.png"/><Relationship Id="rId6" Type="http://schemas.openxmlformats.org/officeDocument/2006/relationships/image" Target="../media/image4.png"/><Relationship Id="rId7" Type="http://schemas.openxmlformats.org/officeDocument/2006/relationships/image" Target="../media/image14.png"/></Relationships>
</file>

<file path=ppt/slides/_rels/slide5.xml.rels><?xml version="1.0" encoding="UTF-8" standalone="yes"?><Relationships xmlns="http://schemas.openxmlformats.org/package/2006/relationships"><Relationship Id="rId10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9" Type="http://schemas.openxmlformats.org/officeDocument/2006/relationships/image" Target="../media/image8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7.png"/><Relationship Id="rId8" Type="http://schemas.openxmlformats.org/officeDocument/2006/relationships/image" Target="../media/image16.png"/></Relationships>
</file>

<file path=ppt/slides/_rels/slide6.xml.rels><?xml version="1.0" encoding="UTF-8" standalone="yes"?><Relationships xmlns="http://schemas.openxmlformats.org/package/2006/relationships"><Relationship Id="rId11" Type="http://schemas.openxmlformats.org/officeDocument/2006/relationships/image" Target="../media/image9.png"/><Relationship Id="rId10" Type="http://schemas.openxmlformats.org/officeDocument/2006/relationships/image" Target="../media/image2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5.png"/><Relationship Id="rId4" Type="http://schemas.openxmlformats.org/officeDocument/2006/relationships/image" Target="../media/image2.png"/><Relationship Id="rId9" Type="http://schemas.openxmlformats.org/officeDocument/2006/relationships/image" Target="../media/image19.png"/><Relationship Id="rId5" Type="http://schemas.openxmlformats.org/officeDocument/2006/relationships/image" Target="../media/image13.png"/><Relationship Id="rId6" Type="http://schemas.openxmlformats.org/officeDocument/2006/relationships/image" Target="../media/image4.png"/><Relationship Id="rId7" Type="http://schemas.openxmlformats.org/officeDocument/2006/relationships/image" Target="../media/image14.png"/><Relationship Id="rId8" Type="http://schemas.openxmlformats.org/officeDocument/2006/relationships/image" Target="../media/image1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5.png"/><Relationship Id="rId4" Type="http://schemas.openxmlformats.org/officeDocument/2006/relationships/image" Target="../media/image2.png"/><Relationship Id="rId9" Type="http://schemas.openxmlformats.org/officeDocument/2006/relationships/image" Target="../media/image21.png"/><Relationship Id="rId5" Type="http://schemas.openxmlformats.org/officeDocument/2006/relationships/image" Target="../media/image13.png"/><Relationship Id="rId6" Type="http://schemas.openxmlformats.org/officeDocument/2006/relationships/image" Target="../media/image4.png"/><Relationship Id="rId7" Type="http://schemas.openxmlformats.org/officeDocument/2006/relationships/image" Target="../media/image14.png"/><Relationship Id="rId8" Type="http://schemas.openxmlformats.org/officeDocument/2006/relationships/hyperlink" Target="https://docs.google.com/document/d/1bQLk8H6G3mxiLVE6Fw06sGXqcHyBVc5HruVjDHFtE58/edit?usp=sharing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5.png"/><Relationship Id="rId4" Type="http://schemas.openxmlformats.org/officeDocument/2006/relationships/image" Target="../media/image2.png"/><Relationship Id="rId5" Type="http://schemas.openxmlformats.org/officeDocument/2006/relationships/image" Target="../media/image13.png"/><Relationship Id="rId6" Type="http://schemas.openxmlformats.org/officeDocument/2006/relationships/image" Target="../media/image4.png"/><Relationship Id="rId7" Type="http://schemas.openxmlformats.org/officeDocument/2006/relationships/image" Target="../media/image14.png"/><Relationship Id="rId8" Type="http://schemas.openxmlformats.org/officeDocument/2006/relationships/image" Target="../media/image9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5.png"/><Relationship Id="rId4" Type="http://schemas.openxmlformats.org/officeDocument/2006/relationships/image" Target="../media/image2.png"/><Relationship Id="rId5" Type="http://schemas.openxmlformats.org/officeDocument/2006/relationships/image" Target="../media/image13.png"/><Relationship Id="rId6" Type="http://schemas.openxmlformats.org/officeDocument/2006/relationships/image" Target="../media/image4.png"/><Relationship Id="rId7" Type="http://schemas.openxmlformats.org/officeDocument/2006/relationships/image" Target="../media/image14.png"/><Relationship Id="rId8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54180D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 " id="56" name="Google Shape;56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00" y="0"/>
            <a:ext cx="9137712" cy="51428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57" name="Google Shape;57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00" y="4344718"/>
            <a:ext cx="9137712" cy="26878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58" name="Google Shape;58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300" y="4075899"/>
            <a:ext cx="9137712" cy="26881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59" name="Google Shape;59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447609" y="4877480"/>
            <a:ext cx="5696400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60" name="Google Shape;60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80180" y="4712448"/>
            <a:ext cx="3067993" cy="2907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61" name="Google Shape;61;p1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300" y="490721"/>
            <a:ext cx="6391726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62" name="Google Shape;62;p1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300" y="761808"/>
            <a:ext cx="9137712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63" name="Google Shape;63;p14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6497285" y="342435"/>
            <a:ext cx="2646724" cy="290763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/>
          <p:nvPr/>
        </p:nvSpPr>
        <p:spPr>
          <a:xfrm>
            <a:off x="5162558" y="904678"/>
            <a:ext cx="3526200" cy="10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4800"/>
              <a:buFont typeface="Roboto Slab"/>
              <a:buNone/>
            </a:pPr>
            <a:r>
              <a:rPr b="1" lang="en" sz="48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Weekly Updates</a:t>
            </a:r>
            <a:endParaRPr b="0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4"/>
          <p:cNvSpPr/>
          <p:nvPr/>
        </p:nvSpPr>
        <p:spPr>
          <a:xfrm>
            <a:off x="5074647" y="3264816"/>
            <a:ext cx="3702000" cy="8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2400"/>
              <a:buFont typeface="Roboto Medium"/>
              <a:buNone/>
            </a:pPr>
            <a:r>
              <a:rPr lang="en" sz="2400">
                <a:solidFill>
                  <a:srgbClr val="EEECD5"/>
                </a:solidFill>
                <a:latin typeface="Roboto Medium"/>
                <a:ea typeface="Roboto Medium"/>
                <a:cs typeface="Roboto Medium"/>
                <a:sym typeface="Roboto Medium"/>
              </a:rPr>
              <a:t>sdmay25-11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14"/>
          <p:cNvSpPr/>
          <p:nvPr/>
        </p:nvSpPr>
        <p:spPr>
          <a:xfrm>
            <a:off x="8763008" y="2133600"/>
            <a:ext cx="381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 " id="67" name="Google Shape;67;p14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614363" y="171450"/>
            <a:ext cx="4424367" cy="40571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54180D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 " id="73" name="Google Shape;73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657009"/>
            <a:ext cx="5943841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74" name="Google Shape;74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" y="4909103"/>
            <a:ext cx="9144010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75" name="Google Shape;75;p1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036146" y="4519613"/>
            <a:ext cx="2853176" cy="27039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76" name="Google Shape;76;p1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4689" y="228600"/>
            <a:ext cx="2853174" cy="27039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77" name="Google Shape;77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200168" y="365996"/>
            <a:ext cx="5943841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78" name="Google Shape;78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18090"/>
            <a:ext cx="9144010" cy="14288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5"/>
          <p:cNvSpPr/>
          <p:nvPr/>
        </p:nvSpPr>
        <p:spPr>
          <a:xfrm>
            <a:off x="8763008" y="2133600"/>
            <a:ext cx="381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5"/>
          <p:cNvSpPr/>
          <p:nvPr/>
        </p:nvSpPr>
        <p:spPr>
          <a:xfrm>
            <a:off x="139350" y="734850"/>
            <a:ext cx="2853300" cy="965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4800"/>
              <a:buFont typeface="Roboto Slab"/>
              <a:buNone/>
            </a:pPr>
            <a:r>
              <a:rPr b="1" lang="en" sz="38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Last Week</a:t>
            </a:r>
            <a:endParaRPr b="0" i="0" sz="3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 " id="81" name="Google Shape;81;p1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18578" y="1419663"/>
            <a:ext cx="609600" cy="609524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5"/>
          <p:cNvSpPr/>
          <p:nvPr/>
        </p:nvSpPr>
        <p:spPr>
          <a:xfrm>
            <a:off x="318578" y="1419663"/>
            <a:ext cx="609600" cy="609600"/>
          </a:xfrm>
          <a:prstGeom prst="roundRect">
            <a:avLst>
              <a:gd fmla="val 781313" name="adj"/>
            </a:avLst>
          </a:prstGeom>
          <a:noFill/>
          <a:ln cap="flat" cmpd="sng" w="12700">
            <a:solidFill>
              <a:srgbClr val="EEECD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5"/>
          <p:cNvSpPr/>
          <p:nvPr/>
        </p:nvSpPr>
        <p:spPr>
          <a:xfrm>
            <a:off x="468597" y="1536344"/>
            <a:ext cx="3096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rPr b="1" i="0" lang="en" sz="1800" u="none" cap="none" strike="noStrike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01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15"/>
          <p:cNvSpPr/>
          <p:nvPr/>
        </p:nvSpPr>
        <p:spPr>
          <a:xfrm>
            <a:off x="1004378" y="1464906"/>
            <a:ext cx="22242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5"/>
          <p:cNvSpPr/>
          <p:nvPr/>
        </p:nvSpPr>
        <p:spPr>
          <a:xfrm>
            <a:off x="1004378" y="1464906"/>
            <a:ext cx="23004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rPr b="1" lang="en" sz="18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Training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5"/>
          <p:cNvSpPr/>
          <p:nvPr/>
        </p:nvSpPr>
        <p:spPr>
          <a:xfrm>
            <a:off x="1004378" y="1803044"/>
            <a:ext cx="2274900" cy="2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None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.pt, .tflite, .mlmodel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5"/>
          <p:cNvSpPr/>
          <p:nvPr/>
        </p:nvSpPr>
        <p:spPr>
          <a:xfrm>
            <a:off x="4606930" y="1419650"/>
            <a:ext cx="2910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 " id="88" name="Google Shape;88;p1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606930" y="1419650"/>
            <a:ext cx="609600" cy="609524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5"/>
          <p:cNvSpPr/>
          <p:nvPr/>
        </p:nvSpPr>
        <p:spPr>
          <a:xfrm>
            <a:off x="4606930" y="1419650"/>
            <a:ext cx="609600" cy="609600"/>
          </a:xfrm>
          <a:prstGeom prst="roundRect">
            <a:avLst>
              <a:gd fmla="val 781313" name="adj"/>
            </a:avLst>
          </a:prstGeom>
          <a:noFill/>
          <a:ln cap="flat" cmpd="sng" w="12700">
            <a:solidFill>
              <a:srgbClr val="EEECD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5"/>
          <p:cNvSpPr/>
          <p:nvPr/>
        </p:nvSpPr>
        <p:spPr>
          <a:xfrm>
            <a:off x="4742662" y="1536331"/>
            <a:ext cx="3381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rPr b="1" lang="en" sz="18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01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5"/>
          <p:cNvSpPr/>
          <p:nvPr/>
        </p:nvSpPr>
        <p:spPr>
          <a:xfrm>
            <a:off x="5292731" y="1464894"/>
            <a:ext cx="22242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5"/>
          <p:cNvSpPr/>
          <p:nvPr/>
        </p:nvSpPr>
        <p:spPr>
          <a:xfrm>
            <a:off x="5292731" y="1464894"/>
            <a:ext cx="23004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rPr b="1" lang="en" sz="18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Final Additions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5"/>
          <p:cNvSpPr/>
          <p:nvPr/>
        </p:nvSpPr>
        <p:spPr>
          <a:xfrm>
            <a:off x="5292731" y="1803031"/>
            <a:ext cx="2274900" cy="2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None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Flutter Screen Development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5"/>
          <p:cNvSpPr/>
          <p:nvPr/>
        </p:nvSpPr>
        <p:spPr>
          <a:xfrm>
            <a:off x="318578" y="2538850"/>
            <a:ext cx="2910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 " id="95" name="Google Shape;95;p1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18578" y="2538850"/>
            <a:ext cx="609600" cy="609524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5"/>
          <p:cNvSpPr/>
          <p:nvPr/>
        </p:nvSpPr>
        <p:spPr>
          <a:xfrm>
            <a:off x="318578" y="2538850"/>
            <a:ext cx="609600" cy="609600"/>
          </a:xfrm>
          <a:prstGeom prst="roundRect">
            <a:avLst>
              <a:gd fmla="val 781313" name="adj"/>
            </a:avLst>
          </a:prstGeom>
          <a:noFill/>
          <a:ln cap="flat" cmpd="sng" w="12700">
            <a:solidFill>
              <a:srgbClr val="EEECD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5"/>
          <p:cNvSpPr/>
          <p:nvPr/>
        </p:nvSpPr>
        <p:spPr>
          <a:xfrm>
            <a:off x="456690" y="2655531"/>
            <a:ext cx="3333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rPr b="1" i="0" lang="en" sz="1800" u="none" cap="none" strike="noStrike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0</a:t>
            </a:r>
            <a:r>
              <a:rPr b="1" lang="en" sz="18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2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5"/>
          <p:cNvSpPr/>
          <p:nvPr/>
        </p:nvSpPr>
        <p:spPr>
          <a:xfrm>
            <a:off x="1004378" y="2584094"/>
            <a:ext cx="22242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5"/>
          <p:cNvSpPr/>
          <p:nvPr/>
        </p:nvSpPr>
        <p:spPr>
          <a:xfrm>
            <a:off x="1004378" y="2584094"/>
            <a:ext cx="23004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rPr b="1" lang="en" sz="18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Testing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5"/>
          <p:cNvSpPr/>
          <p:nvPr/>
        </p:nvSpPr>
        <p:spPr>
          <a:xfrm>
            <a:off x="1017128" y="2922244"/>
            <a:ext cx="2274900" cy="2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None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ISU Softball Fields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1" name="Google Shape;101;p15"/>
          <p:cNvSpPr/>
          <p:nvPr/>
        </p:nvSpPr>
        <p:spPr>
          <a:xfrm>
            <a:off x="4606930" y="2538838"/>
            <a:ext cx="2910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 " id="102" name="Google Shape;102;p1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606930" y="2538838"/>
            <a:ext cx="609600" cy="609524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5"/>
          <p:cNvSpPr/>
          <p:nvPr/>
        </p:nvSpPr>
        <p:spPr>
          <a:xfrm>
            <a:off x="4606930" y="2538838"/>
            <a:ext cx="609600" cy="609600"/>
          </a:xfrm>
          <a:prstGeom prst="roundRect">
            <a:avLst>
              <a:gd fmla="val 781313" name="adj"/>
            </a:avLst>
          </a:prstGeom>
          <a:noFill/>
          <a:ln cap="flat" cmpd="sng" w="12700">
            <a:solidFill>
              <a:srgbClr val="EEECD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5"/>
          <p:cNvSpPr/>
          <p:nvPr/>
        </p:nvSpPr>
        <p:spPr>
          <a:xfrm>
            <a:off x="4742662" y="2655519"/>
            <a:ext cx="3381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rPr b="1" lang="en" sz="18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02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5"/>
          <p:cNvSpPr/>
          <p:nvPr/>
        </p:nvSpPr>
        <p:spPr>
          <a:xfrm>
            <a:off x="5292731" y="2584081"/>
            <a:ext cx="22242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5"/>
          <p:cNvSpPr/>
          <p:nvPr/>
        </p:nvSpPr>
        <p:spPr>
          <a:xfrm>
            <a:off x="5292731" y="2584081"/>
            <a:ext cx="23004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rPr b="1" lang="en" sz="18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Testing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5"/>
          <p:cNvSpPr/>
          <p:nvPr/>
        </p:nvSpPr>
        <p:spPr>
          <a:xfrm>
            <a:off x="5292731" y="2922219"/>
            <a:ext cx="2274900" cy="2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None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App Testing / User Testing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None/>
            </a:pPr>
            <a:r>
              <a:t/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4606930" y="3658025"/>
            <a:ext cx="2910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 " id="109" name="Google Shape;109;p1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606930" y="3658025"/>
            <a:ext cx="609600" cy="609524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5"/>
          <p:cNvSpPr/>
          <p:nvPr/>
        </p:nvSpPr>
        <p:spPr>
          <a:xfrm>
            <a:off x="4606930" y="3658025"/>
            <a:ext cx="609600" cy="609600"/>
          </a:xfrm>
          <a:prstGeom prst="roundRect">
            <a:avLst>
              <a:gd fmla="val 781313" name="adj"/>
            </a:avLst>
          </a:prstGeom>
          <a:noFill/>
          <a:ln cap="flat" cmpd="sng" w="12700">
            <a:solidFill>
              <a:srgbClr val="EEECD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5"/>
          <p:cNvSpPr/>
          <p:nvPr/>
        </p:nvSpPr>
        <p:spPr>
          <a:xfrm>
            <a:off x="4742662" y="3774706"/>
            <a:ext cx="3381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rPr b="1" lang="en" sz="18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03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5"/>
          <p:cNvSpPr/>
          <p:nvPr/>
        </p:nvSpPr>
        <p:spPr>
          <a:xfrm>
            <a:off x="5292731" y="3703269"/>
            <a:ext cx="22242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5"/>
          <p:cNvSpPr/>
          <p:nvPr/>
        </p:nvSpPr>
        <p:spPr>
          <a:xfrm>
            <a:off x="5292731" y="3703269"/>
            <a:ext cx="23004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rPr b="1" lang="en" sz="18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Documentation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5"/>
          <p:cNvSpPr/>
          <p:nvPr/>
        </p:nvSpPr>
        <p:spPr>
          <a:xfrm>
            <a:off x="5267381" y="3980169"/>
            <a:ext cx="2274900" cy="2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None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Final Design Document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None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Appendices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None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Poster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5" name="Google Shape;115;p15"/>
          <p:cNvSpPr/>
          <p:nvPr/>
        </p:nvSpPr>
        <p:spPr>
          <a:xfrm>
            <a:off x="4423550" y="674625"/>
            <a:ext cx="2853300" cy="965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4800"/>
              <a:buFont typeface="Roboto Slab"/>
              <a:buNone/>
            </a:pPr>
            <a:r>
              <a:rPr b="1" lang="en" sz="38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Upcoming</a:t>
            </a:r>
            <a:endParaRPr b="0" i="0" sz="3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6" name="Google Shape;116;p15"/>
          <p:cNvCxnSpPr/>
          <p:nvPr/>
        </p:nvCxnSpPr>
        <p:spPr>
          <a:xfrm>
            <a:off x="4123025" y="725950"/>
            <a:ext cx="0" cy="387900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54180D"/>
        </a:solid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 " id="122" name="Google Shape;122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657009"/>
            <a:ext cx="5943841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23" name="Google Shape;123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" y="4909100"/>
            <a:ext cx="9144010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24" name="Google Shape;124;p1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036146" y="4519613"/>
            <a:ext cx="2853176" cy="27039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25" name="Google Shape;125;p1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4689" y="228600"/>
            <a:ext cx="2853174" cy="27039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26" name="Google Shape;126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200168" y="365996"/>
            <a:ext cx="5943841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27" name="Google Shape;127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18088"/>
            <a:ext cx="9144010" cy="14288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6"/>
          <p:cNvSpPr/>
          <p:nvPr/>
        </p:nvSpPr>
        <p:spPr>
          <a:xfrm>
            <a:off x="8763008" y="2133600"/>
            <a:ext cx="381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6"/>
          <p:cNvSpPr/>
          <p:nvPr/>
        </p:nvSpPr>
        <p:spPr>
          <a:xfrm rot="-2244401">
            <a:off x="6957213" y="809147"/>
            <a:ext cx="608427" cy="692549"/>
          </a:xfrm>
          <a:prstGeom prst="rect">
            <a:avLst/>
          </a:prstGeom>
          <a:solidFill>
            <a:srgbClr val="54180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6"/>
          <p:cNvSpPr txBox="1"/>
          <p:nvPr/>
        </p:nvSpPr>
        <p:spPr>
          <a:xfrm>
            <a:off x="-477650" y="481350"/>
            <a:ext cx="3801600" cy="46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Training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31" name="Google Shape;131;p16"/>
          <p:cNvSpPr txBox="1"/>
          <p:nvPr/>
        </p:nvSpPr>
        <p:spPr>
          <a:xfrm>
            <a:off x="130750" y="1199000"/>
            <a:ext cx="4309200" cy="318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Trained a PyTorch model on Roboflow data.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Converted to TensorFlow Lite with TensorFlow’s Docker </a:t>
            </a: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dependency</a:t>
            </a: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 container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In total, the model includes 11,110 images with the shown </a:t>
            </a: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preprocessing</a:t>
            </a: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 and augmentation steps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Model is included into the Ultralytics Plugin with a result stream to update ball coordinates.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32" name="Google Shape;132;p1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695700" y="1198996"/>
            <a:ext cx="4018258" cy="18008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54180D"/>
        </a:solidFill>
      </p:bgPr>
    </p:bg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 " id="138" name="Google Shape;138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657009"/>
            <a:ext cx="5943841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39" name="Google Shape;139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" y="4909100"/>
            <a:ext cx="9144010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40" name="Google Shape;140;p1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036146" y="4519613"/>
            <a:ext cx="2853176" cy="27039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41" name="Google Shape;141;p1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4689" y="228600"/>
            <a:ext cx="2853174" cy="27039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42" name="Google Shape;142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200168" y="365996"/>
            <a:ext cx="5943841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43" name="Google Shape;143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18088"/>
            <a:ext cx="9144010" cy="14288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17"/>
          <p:cNvSpPr/>
          <p:nvPr/>
        </p:nvSpPr>
        <p:spPr>
          <a:xfrm>
            <a:off x="8763008" y="2133600"/>
            <a:ext cx="381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17"/>
          <p:cNvSpPr/>
          <p:nvPr/>
        </p:nvSpPr>
        <p:spPr>
          <a:xfrm rot="-2244401">
            <a:off x="6957213" y="809147"/>
            <a:ext cx="608427" cy="692549"/>
          </a:xfrm>
          <a:prstGeom prst="rect">
            <a:avLst/>
          </a:prstGeom>
          <a:solidFill>
            <a:srgbClr val="54180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7"/>
          <p:cNvSpPr txBox="1"/>
          <p:nvPr/>
        </p:nvSpPr>
        <p:spPr>
          <a:xfrm>
            <a:off x="-269150" y="558775"/>
            <a:ext cx="3801600" cy="46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Testing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47" name="Google Shape;147;p17"/>
          <p:cNvSpPr txBox="1"/>
          <p:nvPr/>
        </p:nvSpPr>
        <p:spPr>
          <a:xfrm>
            <a:off x="254700" y="1276425"/>
            <a:ext cx="6679800" cy="31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Went out on Thursday to test the model on the ISU softball fields.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○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Broad daylight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○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Camera placed against fence with tripod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Balls were detected along the pitching line and coordinates were updated.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During testing, the orientation of iPhone devices limited our ability to test.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There were some inconsistencies in how Flutter and the Ultralytics Plugin handled orientation when the device was horizontal.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Model was operating continuously  around 30fps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54180D"/>
        </a:solidFill>
      </p:bgPr>
    </p:bg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 " id="153" name="Google Shape;153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00" y="0"/>
            <a:ext cx="9137712" cy="51428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54" name="Google Shape;154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00" y="4344718"/>
            <a:ext cx="9137712" cy="26878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55" name="Google Shape;155;p1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300" y="4075899"/>
            <a:ext cx="9137712" cy="26881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56" name="Google Shape;156;p1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447609" y="4877480"/>
            <a:ext cx="5696400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57" name="Google Shape;157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80180" y="4712448"/>
            <a:ext cx="3067993" cy="2907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58" name="Google Shape;158;p1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300" y="490721"/>
            <a:ext cx="6391726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59" name="Google Shape;159;p18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300" y="761808"/>
            <a:ext cx="9137712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60" name="Google Shape;160;p18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6497285" y="342435"/>
            <a:ext cx="2646724" cy="290763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18"/>
          <p:cNvSpPr/>
          <p:nvPr/>
        </p:nvSpPr>
        <p:spPr>
          <a:xfrm>
            <a:off x="603800" y="904674"/>
            <a:ext cx="80850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4800"/>
              <a:buFont typeface="Roboto Slab"/>
              <a:buNone/>
            </a:pPr>
            <a:r>
              <a:rPr b="1" lang="en" sz="48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Upcoming Course Plans</a:t>
            </a:r>
            <a:endParaRPr b="0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8"/>
          <p:cNvSpPr/>
          <p:nvPr/>
        </p:nvSpPr>
        <p:spPr>
          <a:xfrm>
            <a:off x="79125" y="3645875"/>
            <a:ext cx="6030900" cy="7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2400"/>
              <a:buFont typeface="Roboto Medium"/>
              <a:buNone/>
            </a:pPr>
            <a:r>
              <a:rPr lang="en" sz="1300">
                <a:solidFill>
                  <a:srgbClr val="EEECD5"/>
                </a:solidFill>
                <a:latin typeface="Roboto Medium"/>
                <a:ea typeface="Roboto Medium"/>
                <a:cs typeface="Roboto Medium"/>
                <a:sym typeface="Roboto Medium"/>
              </a:rPr>
              <a:t>Final Poster: Due May 4th</a:t>
            </a:r>
            <a:endParaRPr sz="1300">
              <a:solidFill>
                <a:srgbClr val="EEECD5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2400"/>
              <a:buFont typeface="Roboto Medium"/>
              <a:buNone/>
            </a:pPr>
            <a:r>
              <a:rPr lang="en" sz="1300">
                <a:solidFill>
                  <a:srgbClr val="EEECD5"/>
                </a:solidFill>
                <a:latin typeface="Roboto Medium"/>
                <a:ea typeface="Roboto Medium"/>
                <a:cs typeface="Roboto Medium"/>
                <a:sym typeface="Roboto Medium"/>
              </a:rPr>
              <a:t>Final Design Document: Due May 4th</a:t>
            </a:r>
            <a:endParaRPr sz="1300">
              <a:solidFill>
                <a:srgbClr val="EEECD5"/>
              </a:solidFill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163" name="Google Shape;163;p18"/>
          <p:cNvSpPr/>
          <p:nvPr/>
        </p:nvSpPr>
        <p:spPr>
          <a:xfrm>
            <a:off x="8763008" y="2133600"/>
            <a:ext cx="381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8"/>
          <p:cNvSpPr txBox="1"/>
          <p:nvPr/>
        </p:nvSpPr>
        <p:spPr>
          <a:xfrm>
            <a:off x="1049850" y="1967550"/>
            <a:ext cx="7044300" cy="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2400"/>
              <a:buFont typeface="Roboto Medium"/>
              <a:buNone/>
            </a:pPr>
            <a:r>
              <a:rPr lang="en" sz="2400">
                <a:solidFill>
                  <a:srgbClr val="EEECD5"/>
                </a:solidFill>
                <a:latin typeface="Roboto Medium"/>
                <a:ea typeface="Roboto Medium"/>
                <a:cs typeface="Roboto Medium"/>
                <a:sym typeface="Roboto Medium"/>
              </a:rPr>
              <a:t>Development → Testing → Documentation/Poster 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65" name="Google Shape;165;p18"/>
          <p:cNvSpPr txBox="1"/>
          <p:nvPr/>
        </p:nvSpPr>
        <p:spPr>
          <a:xfrm>
            <a:off x="1713375" y="2325750"/>
            <a:ext cx="851400" cy="3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2400"/>
              <a:buFont typeface="Roboto Medium"/>
              <a:buNone/>
            </a:pPr>
            <a:r>
              <a:rPr i="1" lang="en" sz="1500">
                <a:solidFill>
                  <a:srgbClr val="EEECD5"/>
                </a:solidFill>
                <a:latin typeface="Roboto Medium"/>
                <a:ea typeface="Roboto Medium"/>
                <a:cs typeface="Roboto Medium"/>
                <a:sym typeface="Roboto Medium"/>
              </a:rPr>
              <a:t>1 week</a:t>
            </a:r>
            <a:endParaRPr i="1" sz="900">
              <a:solidFill>
                <a:schemeClr val="dk2"/>
              </a:solidFill>
            </a:endParaRPr>
          </a:p>
        </p:txBody>
      </p:sp>
      <p:sp>
        <p:nvSpPr>
          <p:cNvPr id="166" name="Google Shape;166;p18"/>
          <p:cNvSpPr txBox="1"/>
          <p:nvPr/>
        </p:nvSpPr>
        <p:spPr>
          <a:xfrm>
            <a:off x="3507825" y="2325750"/>
            <a:ext cx="851400" cy="3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EEECD5"/>
                </a:solidFill>
                <a:latin typeface="Roboto Medium"/>
                <a:ea typeface="Roboto Medium"/>
                <a:cs typeface="Roboto Medium"/>
                <a:sym typeface="Roboto Medium"/>
              </a:rPr>
              <a:t>1 week</a:t>
            </a:r>
            <a:endParaRPr i="1" sz="900">
              <a:solidFill>
                <a:schemeClr val="dk2"/>
              </a:solidFill>
            </a:endParaRPr>
          </a:p>
        </p:txBody>
      </p:sp>
      <p:sp>
        <p:nvSpPr>
          <p:cNvPr id="167" name="Google Shape;167;p18"/>
          <p:cNvSpPr txBox="1"/>
          <p:nvPr/>
        </p:nvSpPr>
        <p:spPr>
          <a:xfrm>
            <a:off x="5811275" y="2321700"/>
            <a:ext cx="1002600" cy="3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EEECD5"/>
                </a:solidFill>
                <a:latin typeface="Roboto Medium"/>
                <a:ea typeface="Roboto Medium"/>
                <a:cs typeface="Roboto Medium"/>
                <a:sym typeface="Roboto Medium"/>
              </a:rPr>
              <a:t>2 weeks</a:t>
            </a:r>
            <a:endParaRPr i="1" sz="9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54180D"/>
        </a:solidFill>
      </p:bgPr>
    </p:bg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 " id="173" name="Google Shape;173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657009"/>
            <a:ext cx="5943841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74" name="Google Shape;174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" y="4909105"/>
            <a:ext cx="9144010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75" name="Google Shape;175;p1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036146" y="4519613"/>
            <a:ext cx="2853176" cy="2703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76" name="Google Shape;176;p1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4689" y="228600"/>
            <a:ext cx="2853174" cy="2703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77" name="Google Shape;177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200168" y="365996"/>
            <a:ext cx="5943841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78" name="Google Shape;178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18093"/>
            <a:ext cx="9144010" cy="14288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19"/>
          <p:cNvSpPr/>
          <p:nvPr/>
        </p:nvSpPr>
        <p:spPr>
          <a:xfrm>
            <a:off x="8763008" y="2133600"/>
            <a:ext cx="381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19"/>
          <p:cNvSpPr/>
          <p:nvPr/>
        </p:nvSpPr>
        <p:spPr>
          <a:xfrm>
            <a:off x="2270127" y="847725"/>
            <a:ext cx="4603800" cy="63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3000"/>
              <a:buFont typeface="Roboto Slab"/>
              <a:buNone/>
            </a:pPr>
            <a:r>
              <a:rPr b="1" lang="en" sz="30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Final Additions</a:t>
            </a:r>
            <a:endParaRPr b="0" i="0" sz="3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19"/>
          <p:cNvSpPr/>
          <p:nvPr/>
        </p:nvSpPr>
        <p:spPr>
          <a:xfrm>
            <a:off x="552951" y="1576400"/>
            <a:ext cx="2385600" cy="2495700"/>
          </a:xfrm>
          <a:prstGeom prst="roundRect">
            <a:avLst>
              <a:gd fmla="val 3286" name="adj"/>
            </a:avLst>
          </a:prstGeom>
          <a:noFill/>
          <a:ln cap="flat" cmpd="sng" w="38100">
            <a:solidFill>
              <a:srgbClr val="EEECD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 " id="182" name="Google Shape;182;p19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486109" y="1690688"/>
            <a:ext cx="609185" cy="609524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19"/>
          <p:cNvSpPr/>
          <p:nvPr/>
        </p:nvSpPr>
        <p:spPr>
          <a:xfrm>
            <a:off x="795338" y="2414588"/>
            <a:ext cx="1990800" cy="15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19"/>
          <p:cNvSpPr/>
          <p:nvPr/>
        </p:nvSpPr>
        <p:spPr>
          <a:xfrm>
            <a:off x="553000" y="2414600"/>
            <a:ext cx="2385600" cy="6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rPr b="1" lang="en" sz="16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Pitcher’s Bounding Box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19"/>
          <p:cNvSpPr/>
          <p:nvPr/>
        </p:nvSpPr>
        <p:spPr>
          <a:xfrm>
            <a:off x="420950" y="2716413"/>
            <a:ext cx="2517600" cy="95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-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Using the coordinates of the pitchers mound, we can create a visual bounding box around the pitcher.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-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Used later in “arming” the application for pitches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6" name="Google Shape;186;p19"/>
          <p:cNvSpPr/>
          <p:nvPr/>
        </p:nvSpPr>
        <p:spPr>
          <a:xfrm>
            <a:off x="3424241" y="1576388"/>
            <a:ext cx="2295600" cy="2495700"/>
          </a:xfrm>
          <a:prstGeom prst="roundRect">
            <a:avLst>
              <a:gd fmla="val 3286" name="adj"/>
            </a:avLst>
          </a:prstGeom>
          <a:noFill/>
          <a:ln cap="flat" cmpd="sng" w="38100">
            <a:solidFill>
              <a:srgbClr val="EEECD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 " id="187" name="Google Shape;187;p19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219094" y="1690688"/>
            <a:ext cx="705820" cy="609524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19"/>
          <p:cNvSpPr/>
          <p:nvPr/>
        </p:nvSpPr>
        <p:spPr>
          <a:xfrm>
            <a:off x="3576641" y="2414588"/>
            <a:ext cx="1990800" cy="15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19"/>
          <p:cNvSpPr/>
          <p:nvPr/>
        </p:nvSpPr>
        <p:spPr>
          <a:xfrm>
            <a:off x="3538541" y="2414588"/>
            <a:ext cx="2067000" cy="6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rPr b="1" lang="en" sz="18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Instruction Video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t/>
            </a:r>
            <a:endParaRPr b="1" sz="1800">
              <a:solidFill>
                <a:srgbClr val="EEECD5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190" name="Google Shape;190;p19"/>
          <p:cNvSpPr/>
          <p:nvPr/>
        </p:nvSpPr>
        <p:spPr>
          <a:xfrm>
            <a:off x="3297150" y="2716400"/>
            <a:ext cx="2385600" cy="12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-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Create instructional video for navigating the app and setting up the camera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-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Include on YouTube or within a video player in the app.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1" name="Google Shape;191;p19"/>
          <p:cNvSpPr/>
          <p:nvPr/>
        </p:nvSpPr>
        <p:spPr>
          <a:xfrm>
            <a:off x="6205544" y="1576388"/>
            <a:ext cx="2295600" cy="2495700"/>
          </a:xfrm>
          <a:prstGeom prst="roundRect">
            <a:avLst>
              <a:gd fmla="val 3286" name="adj"/>
            </a:avLst>
          </a:prstGeom>
          <a:noFill/>
          <a:ln cap="flat" cmpd="sng" w="38100">
            <a:solidFill>
              <a:srgbClr val="EEECD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 " id="192" name="Google Shape;192;p19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111296" y="1690688"/>
            <a:ext cx="484021" cy="609524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19"/>
          <p:cNvSpPr/>
          <p:nvPr/>
        </p:nvSpPr>
        <p:spPr>
          <a:xfrm>
            <a:off x="6357943" y="2414588"/>
            <a:ext cx="1990800" cy="15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19"/>
          <p:cNvSpPr/>
          <p:nvPr/>
        </p:nvSpPr>
        <p:spPr>
          <a:xfrm>
            <a:off x="6319850" y="2414595"/>
            <a:ext cx="2067000" cy="3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rPr b="1" lang="en" sz="18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Linking Audio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t/>
            </a:r>
            <a:endParaRPr b="1" sz="1800">
              <a:solidFill>
                <a:srgbClr val="EEECD5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195" name="Google Shape;195;p19"/>
          <p:cNvSpPr/>
          <p:nvPr/>
        </p:nvSpPr>
        <p:spPr>
          <a:xfrm>
            <a:off x="6205550" y="2762300"/>
            <a:ext cx="21813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-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Linking the “Illegal” audio to when an illegal height is </a:t>
            </a: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calculated</a:t>
            </a: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None/>
            </a:pPr>
            <a:r>
              <a:t/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descr=" " id="196" name="Google Shape;196;p19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8453628" y="4237038"/>
            <a:ext cx="609600" cy="609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54180D"/>
        </a:solidFill>
      </p:bgPr>
    </p:bg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 " id="202" name="Google Shape;202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657009"/>
            <a:ext cx="5943841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203" name="Google Shape;203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" y="4909100"/>
            <a:ext cx="9144010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204" name="Google Shape;204;p2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036146" y="4519613"/>
            <a:ext cx="2853176" cy="27039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205" name="Google Shape;205;p2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4689" y="228600"/>
            <a:ext cx="2853174" cy="27039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206" name="Google Shape;206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200168" y="365996"/>
            <a:ext cx="5943841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207" name="Google Shape;207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18088"/>
            <a:ext cx="9144010" cy="14288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Google Shape;208;p20"/>
          <p:cNvSpPr/>
          <p:nvPr/>
        </p:nvSpPr>
        <p:spPr>
          <a:xfrm>
            <a:off x="8763008" y="2133600"/>
            <a:ext cx="381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20"/>
          <p:cNvSpPr/>
          <p:nvPr/>
        </p:nvSpPr>
        <p:spPr>
          <a:xfrm rot="-2244401">
            <a:off x="6957213" y="809147"/>
            <a:ext cx="608427" cy="692549"/>
          </a:xfrm>
          <a:prstGeom prst="rect">
            <a:avLst/>
          </a:prstGeom>
          <a:solidFill>
            <a:srgbClr val="54180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20"/>
          <p:cNvSpPr txBox="1"/>
          <p:nvPr/>
        </p:nvSpPr>
        <p:spPr>
          <a:xfrm>
            <a:off x="-477650" y="481350"/>
            <a:ext cx="3801600" cy="46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Testing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211" name="Google Shape;211;p20"/>
          <p:cNvSpPr txBox="1"/>
          <p:nvPr/>
        </p:nvSpPr>
        <p:spPr>
          <a:xfrm>
            <a:off x="130750" y="1199000"/>
            <a:ext cx="8351700" cy="318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One week will be allocated for testing recorded heights/fps against known heights and testing the user experience.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All data will be formally recorded and performed using the our testing templates.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Testing analysis will be </a:t>
            </a: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included</a:t>
            </a: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 within the testing document.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●"/>
            </a:pPr>
            <a:r>
              <a:rPr lang="en" sz="1200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8"/>
              </a:rPr>
              <a:t>Testing Document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12" name="Google Shape;212;p2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200175" y="2529237"/>
            <a:ext cx="5490027" cy="18712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54180D"/>
        </a:solidFill>
      </p:bgPr>
    </p:bg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 " id="218" name="Google Shape;218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657009"/>
            <a:ext cx="5943841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219" name="Google Shape;219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" y="4909103"/>
            <a:ext cx="9144010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220" name="Google Shape;220;p2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036146" y="4519613"/>
            <a:ext cx="2853176" cy="27039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221" name="Google Shape;221;p2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4689" y="228600"/>
            <a:ext cx="2853174" cy="27039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222" name="Google Shape;222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200168" y="365996"/>
            <a:ext cx="5943841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223" name="Google Shape;223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18090"/>
            <a:ext cx="9144010" cy="14288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21"/>
          <p:cNvSpPr/>
          <p:nvPr/>
        </p:nvSpPr>
        <p:spPr>
          <a:xfrm>
            <a:off x="8763008" y="2375975"/>
            <a:ext cx="381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21"/>
          <p:cNvSpPr/>
          <p:nvPr/>
        </p:nvSpPr>
        <p:spPr>
          <a:xfrm>
            <a:off x="157303" y="1482938"/>
            <a:ext cx="2910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 " id="226" name="Google Shape;226;p2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57303" y="1482938"/>
            <a:ext cx="609600" cy="609524"/>
          </a:xfrm>
          <a:prstGeom prst="rect">
            <a:avLst/>
          </a:prstGeom>
          <a:noFill/>
          <a:ln>
            <a:noFill/>
          </a:ln>
        </p:spPr>
      </p:pic>
      <p:sp>
        <p:nvSpPr>
          <p:cNvPr id="227" name="Google Shape;227;p21"/>
          <p:cNvSpPr/>
          <p:nvPr/>
        </p:nvSpPr>
        <p:spPr>
          <a:xfrm>
            <a:off x="157303" y="1482938"/>
            <a:ext cx="609600" cy="609600"/>
          </a:xfrm>
          <a:prstGeom prst="roundRect">
            <a:avLst>
              <a:gd fmla="val 781313" name="adj"/>
            </a:avLst>
          </a:prstGeom>
          <a:noFill/>
          <a:ln cap="flat" cmpd="sng" w="12700">
            <a:solidFill>
              <a:srgbClr val="EEECD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21"/>
          <p:cNvSpPr/>
          <p:nvPr/>
        </p:nvSpPr>
        <p:spPr>
          <a:xfrm>
            <a:off x="307322" y="1599619"/>
            <a:ext cx="3096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rPr b="1" i="0" lang="en" sz="1800" u="none" cap="none" strike="noStrike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01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21"/>
          <p:cNvSpPr/>
          <p:nvPr/>
        </p:nvSpPr>
        <p:spPr>
          <a:xfrm>
            <a:off x="843103" y="1528181"/>
            <a:ext cx="22242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21"/>
          <p:cNvSpPr/>
          <p:nvPr/>
        </p:nvSpPr>
        <p:spPr>
          <a:xfrm>
            <a:off x="843103" y="1528181"/>
            <a:ext cx="23004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rPr b="1" lang="en" sz="18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Design Document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21"/>
          <p:cNvSpPr/>
          <p:nvPr/>
        </p:nvSpPr>
        <p:spPr>
          <a:xfrm>
            <a:off x="843100" y="1866325"/>
            <a:ext cx="3890100" cy="73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-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System Requirements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-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Design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-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Project Plan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-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Implementation Details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-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Testing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-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Broader Context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2" name="Google Shape;232;p21"/>
          <p:cNvSpPr/>
          <p:nvPr/>
        </p:nvSpPr>
        <p:spPr>
          <a:xfrm>
            <a:off x="4678993" y="1534300"/>
            <a:ext cx="2910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 " id="233" name="Google Shape;233;p2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678993" y="1534300"/>
            <a:ext cx="609600" cy="609524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Google Shape;234;p21"/>
          <p:cNvSpPr/>
          <p:nvPr/>
        </p:nvSpPr>
        <p:spPr>
          <a:xfrm>
            <a:off x="4678993" y="1534300"/>
            <a:ext cx="609600" cy="609600"/>
          </a:xfrm>
          <a:prstGeom prst="roundRect">
            <a:avLst>
              <a:gd fmla="val 781313" name="adj"/>
            </a:avLst>
          </a:prstGeom>
          <a:noFill/>
          <a:ln cap="flat" cmpd="sng" w="12700">
            <a:solidFill>
              <a:srgbClr val="EEECD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21"/>
          <p:cNvSpPr/>
          <p:nvPr/>
        </p:nvSpPr>
        <p:spPr>
          <a:xfrm>
            <a:off x="4814724" y="1650981"/>
            <a:ext cx="3381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rPr b="1" i="0" lang="en" sz="1800" u="none" cap="none" strike="noStrike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0</a:t>
            </a:r>
            <a:r>
              <a:rPr b="1" i="0" lang="en" sz="1800" u="none" cap="none" strike="noStrike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2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21"/>
          <p:cNvSpPr/>
          <p:nvPr/>
        </p:nvSpPr>
        <p:spPr>
          <a:xfrm>
            <a:off x="5364794" y="1579544"/>
            <a:ext cx="22242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21"/>
          <p:cNvSpPr/>
          <p:nvPr/>
        </p:nvSpPr>
        <p:spPr>
          <a:xfrm>
            <a:off x="5364804" y="1579550"/>
            <a:ext cx="36339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rPr b="1" lang="en" sz="18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Appendix 1 - Operation Manual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t/>
            </a:r>
            <a:endParaRPr b="1" sz="1800">
              <a:solidFill>
                <a:srgbClr val="EEECD5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238" name="Google Shape;238;p21"/>
          <p:cNvSpPr/>
          <p:nvPr/>
        </p:nvSpPr>
        <p:spPr>
          <a:xfrm>
            <a:off x="5364803" y="1917662"/>
            <a:ext cx="3347700" cy="73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-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Installment Guide (Android / iOS)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-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User Interface Walkthrough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-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Setup Troubleshooting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None/>
            </a:pPr>
            <a:r>
              <a:t/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None/>
            </a:pPr>
            <a:r>
              <a:t/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9" name="Google Shape;239;p21"/>
          <p:cNvSpPr/>
          <p:nvPr/>
        </p:nvSpPr>
        <p:spPr>
          <a:xfrm>
            <a:off x="240853" y="3254288"/>
            <a:ext cx="2910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 " id="240" name="Google Shape;240;p2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40853" y="3254288"/>
            <a:ext cx="609600" cy="609524"/>
          </a:xfrm>
          <a:prstGeom prst="rect">
            <a:avLst/>
          </a:prstGeom>
          <a:noFill/>
          <a:ln>
            <a:noFill/>
          </a:ln>
        </p:spPr>
      </p:pic>
      <p:sp>
        <p:nvSpPr>
          <p:cNvPr id="241" name="Google Shape;241;p21"/>
          <p:cNvSpPr/>
          <p:nvPr/>
        </p:nvSpPr>
        <p:spPr>
          <a:xfrm>
            <a:off x="240853" y="3254288"/>
            <a:ext cx="609600" cy="609600"/>
          </a:xfrm>
          <a:prstGeom prst="roundRect">
            <a:avLst>
              <a:gd fmla="val 781313" name="adj"/>
            </a:avLst>
          </a:prstGeom>
          <a:noFill/>
          <a:ln cap="flat" cmpd="sng" w="12700">
            <a:solidFill>
              <a:srgbClr val="EEECD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21"/>
          <p:cNvSpPr/>
          <p:nvPr/>
        </p:nvSpPr>
        <p:spPr>
          <a:xfrm>
            <a:off x="378965" y="3370969"/>
            <a:ext cx="3333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rPr b="1" i="0" lang="en" sz="1800" u="none" cap="none" strike="noStrike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0</a:t>
            </a:r>
            <a:r>
              <a:rPr b="1" i="0" lang="en" sz="1800" u="none" cap="none" strike="noStrike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3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21"/>
          <p:cNvSpPr/>
          <p:nvPr/>
        </p:nvSpPr>
        <p:spPr>
          <a:xfrm>
            <a:off x="926653" y="3299531"/>
            <a:ext cx="22242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21"/>
          <p:cNvSpPr/>
          <p:nvPr/>
        </p:nvSpPr>
        <p:spPr>
          <a:xfrm>
            <a:off x="926648" y="3299525"/>
            <a:ext cx="34311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rPr b="1" lang="en" sz="18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Appendix 2 - Alternate Designs</a:t>
            </a:r>
            <a:endParaRPr b="1" sz="1800">
              <a:solidFill>
                <a:srgbClr val="EEECD5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t/>
            </a:r>
            <a:endParaRPr b="1" sz="1800">
              <a:solidFill>
                <a:srgbClr val="EEECD5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245" name="Google Shape;245;p21"/>
          <p:cNvSpPr/>
          <p:nvPr/>
        </p:nvSpPr>
        <p:spPr>
          <a:xfrm>
            <a:off x="926650" y="3637649"/>
            <a:ext cx="3347700" cy="8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-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Talk about designs that were removed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-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OpenCV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-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C++ Backend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-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KCF Tracking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None/>
            </a:pPr>
            <a:r>
              <a:t/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None/>
            </a:pPr>
            <a:r>
              <a:t/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46" name="Google Shape;246;p21"/>
          <p:cNvSpPr/>
          <p:nvPr/>
        </p:nvSpPr>
        <p:spPr>
          <a:xfrm>
            <a:off x="4762543" y="3305650"/>
            <a:ext cx="2910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 " id="247" name="Google Shape;247;p2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762543" y="3305650"/>
            <a:ext cx="609600" cy="609524"/>
          </a:xfrm>
          <a:prstGeom prst="rect">
            <a:avLst/>
          </a:prstGeom>
          <a:noFill/>
          <a:ln>
            <a:noFill/>
          </a:ln>
        </p:spPr>
      </p:pic>
      <p:sp>
        <p:nvSpPr>
          <p:cNvPr id="248" name="Google Shape;248;p21"/>
          <p:cNvSpPr/>
          <p:nvPr/>
        </p:nvSpPr>
        <p:spPr>
          <a:xfrm>
            <a:off x="4762543" y="3229450"/>
            <a:ext cx="609600" cy="609600"/>
          </a:xfrm>
          <a:prstGeom prst="roundRect">
            <a:avLst>
              <a:gd fmla="val 781313" name="adj"/>
            </a:avLst>
          </a:prstGeom>
          <a:noFill/>
          <a:ln cap="flat" cmpd="sng" w="12700">
            <a:solidFill>
              <a:srgbClr val="EEECD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21"/>
          <p:cNvSpPr/>
          <p:nvPr/>
        </p:nvSpPr>
        <p:spPr>
          <a:xfrm>
            <a:off x="4898274" y="3346131"/>
            <a:ext cx="3381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rPr b="1" i="0" lang="en" sz="1800" u="none" cap="none" strike="noStrike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04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21"/>
          <p:cNvSpPr/>
          <p:nvPr/>
        </p:nvSpPr>
        <p:spPr>
          <a:xfrm>
            <a:off x="5448344" y="3350894"/>
            <a:ext cx="22242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21"/>
          <p:cNvSpPr/>
          <p:nvPr/>
        </p:nvSpPr>
        <p:spPr>
          <a:xfrm>
            <a:off x="5448351" y="3274688"/>
            <a:ext cx="28002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rPr b="1" lang="en" sz="18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Appendix 3 - Code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21"/>
          <p:cNvSpPr/>
          <p:nvPr/>
        </p:nvSpPr>
        <p:spPr>
          <a:xfrm>
            <a:off x="5448350" y="3612822"/>
            <a:ext cx="3454800" cy="73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-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Project Structure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-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Important code </a:t>
            </a: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snippets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-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Ultralytics Plugin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-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Height Calculation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-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Illegal Handling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None/>
            </a:pPr>
            <a:r>
              <a:t/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53" name="Google Shape;253;p21"/>
          <p:cNvSpPr/>
          <p:nvPr/>
        </p:nvSpPr>
        <p:spPr>
          <a:xfrm>
            <a:off x="157300" y="748375"/>
            <a:ext cx="49032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4800"/>
              <a:buFont typeface="Roboto Slab"/>
              <a:buNone/>
            </a:pPr>
            <a:r>
              <a:rPr b="1" lang="en" sz="32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Final Design Document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54180D"/>
        </a:solidFill>
      </p:bgPr>
    </p:bg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 " id="259" name="Google Shape;259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657009"/>
            <a:ext cx="5943841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260" name="Google Shape;260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" y="4909105"/>
            <a:ext cx="9144010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261" name="Google Shape;261;p2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036146" y="4519613"/>
            <a:ext cx="2853176" cy="2703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262" name="Google Shape;262;p2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4689" y="228600"/>
            <a:ext cx="2853174" cy="2703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263" name="Google Shape;263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200168" y="365996"/>
            <a:ext cx="5943841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264" name="Google Shape;264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18093"/>
            <a:ext cx="9144010" cy="14288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Google Shape;265;p22"/>
          <p:cNvSpPr/>
          <p:nvPr/>
        </p:nvSpPr>
        <p:spPr>
          <a:xfrm>
            <a:off x="8763008" y="2133600"/>
            <a:ext cx="381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p22"/>
          <p:cNvSpPr/>
          <p:nvPr/>
        </p:nvSpPr>
        <p:spPr>
          <a:xfrm>
            <a:off x="4219576" y="1309707"/>
            <a:ext cx="4434000" cy="29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22"/>
          <p:cNvSpPr/>
          <p:nvPr/>
        </p:nvSpPr>
        <p:spPr>
          <a:xfrm>
            <a:off x="4219575" y="870194"/>
            <a:ext cx="4434000" cy="97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9000"/>
              <a:buFont typeface="Roboto Slab"/>
              <a:buNone/>
            </a:pPr>
            <a:r>
              <a:t/>
            </a:r>
            <a:endParaRPr b="0" i="0" sz="5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22"/>
          <p:cNvSpPr/>
          <p:nvPr/>
        </p:nvSpPr>
        <p:spPr>
          <a:xfrm>
            <a:off x="3491350" y="1694600"/>
            <a:ext cx="5486400" cy="29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descr=" " id="269" name="Google Shape;269;p2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70750" y="1433875"/>
            <a:ext cx="2885850" cy="2718325"/>
          </a:xfrm>
          <a:prstGeom prst="rect">
            <a:avLst/>
          </a:prstGeom>
          <a:noFill/>
          <a:ln>
            <a:noFill/>
          </a:ln>
        </p:spPr>
      </p:pic>
      <p:sp>
        <p:nvSpPr>
          <p:cNvPr id="270" name="Google Shape;270;p22"/>
          <p:cNvSpPr txBox="1"/>
          <p:nvPr/>
        </p:nvSpPr>
        <p:spPr>
          <a:xfrm>
            <a:off x="4157400" y="-50275"/>
            <a:ext cx="6502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271" name="Google Shape;271;p22"/>
          <p:cNvSpPr/>
          <p:nvPr/>
        </p:nvSpPr>
        <p:spPr>
          <a:xfrm>
            <a:off x="1015408" y="2721542"/>
            <a:ext cx="1596000" cy="371700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